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96" r:id="rId5"/>
    <p:sldId id="297" r:id="rId6"/>
    <p:sldId id="298" r:id="rId7"/>
    <p:sldId id="292" r:id="rId8"/>
    <p:sldId id="299" r:id="rId9"/>
    <p:sldId id="294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925"/>
    <p:restoredTop sz="94694"/>
  </p:normalViewPr>
  <p:slideViewPr>
    <p:cSldViewPr snapToGrid="0">
      <p:cViewPr varScale="1">
        <p:scale>
          <a:sx n="118" d="100"/>
          <a:sy n="118" d="100"/>
        </p:scale>
        <p:origin x="240" y="26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F114CEE-9DDA-344B-8A54-FF828ECC7F8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Devise a new version of the learning materials</a:t>
          </a:r>
          <a:endParaRPr lang="en-GB" dirty="0">
            <a:solidFill>
              <a:schemeClr val="tx1"/>
            </a:solidFill>
          </a:endParaRPr>
        </a:p>
      </dgm:t>
    </dgm:pt>
    <dgm:pt modelId="{FDFE448F-DB39-324A-9CF7-6275A6F06E87}" type="par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B3FF59-1DF3-4C40-B8D6-E63435657EB2}" type="sib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1D9303-A95B-1847-8E0B-2E952F2F3AED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Collaborate with external parties</a:t>
          </a:r>
        </a:p>
      </dgm:t>
    </dgm:pt>
    <dgm:pt modelId="{6A9963F1-984F-C843-9B6D-76A617ED3BE5}" type="par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59FECBD-C2D6-D64E-99A5-6C67A9E40363}" type="sib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020245D2-4345-C04A-809E-ED7B1EC5A6F6}" type="pres">
      <dgm:prSet presAssocID="{BF114CEE-9DDA-344B-8A54-FF828ECC7F85}" presName="text_1" presStyleLbl="node1" presStyleIdx="0" presStyleCnt="2">
        <dgm:presLayoutVars>
          <dgm:bulletEnabled val="1"/>
        </dgm:presLayoutVars>
      </dgm:prSet>
      <dgm:spPr/>
    </dgm:pt>
    <dgm:pt modelId="{FC80416E-D72E-A046-BB83-53DCFD08655A}" type="pres">
      <dgm:prSet presAssocID="{BF114CEE-9DDA-344B-8A54-FF828ECC7F85}" presName="accent_1" presStyleCnt="0"/>
      <dgm:spPr/>
    </dgm:pt>
    <dgm:pt modelId="{0D3C8D8F-6495-EE4A-A313-C67C83C37D19}" type="pres">
      <dgm:prSet presAssocID="{BF114CEE-9DDA-344B-8A54-FF828ECC7F85}" presName="accentRepeatNode" presStyleLbl="solidFgAcc1" presStyleIdx="0" presStyleCnt="2"/>
      <dgm:spPr/>
    </dgm:pt>
    <dgm:pt modelId="{A92D6F41-AEC8-934F-8B11-03573C180057}" type="pres">
      <dgm:prSet presAssocID="{341D9303-A95B-1847-8E0B-2E952F2F3AED}" presName="text_2" presStyleLbl="node1" presStyleIdx="1" presStyleCnt="2">
        <dgm:presLayoutVars>
          <dgm:bulletEnabled val="1"/>
        </dgm:presLayoutVars>
      </dgm:prSet>
      <dgm:spPr/>
    </dgm:pt>
    <dgm:pt modelId="{915D73F7-818C-5249-99C9-DA3573D4045F}" type="pres">
      <dgm:prSet presAssocID="{341D9303-A95B-1847-8E0B-2E952F2F3AED}" presName="accent_2" presStyleCnt="0"/>
      <dgm:spPr/>
    </dgm:pt>
    <dgm:pt modelId="{F12EEEE2-1575-3E4C-9CC0-87A24C2AEF91}" type="pres">
      <dgm:prSet presAssocID="{341D9303-A95B-1847-8E0B-2E952F2F3AED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D880997B-C201-CE4F-8589-EE7DFDB7F7C4}" type="presOf" srcId="{6FB3FF59-1DF3-4C40-B8D6-E63435657EB2}" destId="{9002D5DD-9C2C-7940-91CB-FA49256D6C72}" srcOrd="0" destOrd="0" presId="urn:microsoft.com/office/officeart/2008/layout/VerticalCurvedList"/>
    <dgm:cxn modelId="{6AF843A3-76C0-F94C-8573-00A934E4F7FA}" type="presOf" srcId="{341D9303-A95B-1847-8E0B-2E952F2F3AED}" destId="{A92D6F41-AEC8-934F-8B11-03573C180057}" srcOrd="0" destOrd="0" presId="urn:microsoft.com/office/officeart/2008/layout/VerticalCurvedList"/>
    <dgm:cxn modelId="{78E47BD3-2776-064E-9E03-830CC6286AB2}" srcId="{BECEB8E5-7934-A84B-929D-2381D2E3477B}" destId="{BF114CEE-9DDA-344B-8A54-FF828ECC7F85}" srcOrd="0" destOrd="0" parTransId="{FDFE448F-DB39-324A-9CF7-6275A6F06E87}" sibTransId="{6FB3FF59-1DF3-4C40-B8D6-E63435657EB2}"/>
    <dgm:cxn modelId="{267760EB-0F9C-B549-BA39-1B21642A1745}" type="presOf" srcId="{BF114CEE-9DDA-344B-8A54-FF828ECC7F85}" destId="{020245D2-4345-C04A-809E-ED7B1EC5A6F6}" srcOrd="0" destOrd="0" presId="urn:microsoft.com/office/officeart/2008/layout/VerticalCurvedList"/>
    <dgm:cxn modelId="{5B7973EC-F1E7-3842-BBBF-23C89BD09586}" srcId="{BECEB8E5-7934-A84B-929D-2381D2E3477B}" destId="{341D9303-A95B-1847-8E0B-2E952F2F3AED}" srcOrd="1" destOrd="0" parTransId="{6A9963F1-984F-C843-9B6D-76A617ED3BE5}" sibTransId="{859FECBD-C2D6-D64E-99A5-6C67A9E40363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D52BEDEE-ACCD-E140-899C-14D7F838B1C2}" type="presParOf" srcId="{F13EA33D-18CE-6346-8404-701E600A7D73}" destId="{020245D2-4345-C04A-809E-ED7B1EC5A6F6}" srcOrd="1" destOrd="0" presId="urn:microsoft.com/office/officeart/2008/layout/VerticalCurvedList"/>
    <dgm:cxn modelId="{F1A0ED20-F747-8C45-9087-45037387B2A1}" type="presParOf" srcId="{F13EA33D-18CE-6346-8404-701E600A7D73}" destId="{FC80416E-D72E-A046-BB83-53DCFD08655A}" srcOrd="2" destOrd="0" presId="urn:microsoft.com/office/officeart/2008/layout/VerticalCurvedList"/>
    <dgm:cxn modelId="{BD82E124-8F3B-FE46-87FF-AB6110A2BA35}" type="presParOf" srcId="{FC80416E-D72E-A046-BB83-53DCFD08655A}" destId="{0D3C8D8F-6495-EE4A-A313-C67C83C37D19}" srcOrd="0" destOrd="0" presId="urn:microsoft.com/office/officeart/2008/layout/VerticalCurvedList"/>
    <dgm:cxn modelId="{12DBA001-C4E4-7A42-8637-AE9FA1741B70}" type="presParOf" srcId="{F13EA33D-18CE-6346-8404-701E600A7D73}" destId="{A92D6F41-AEC8-934F-8B11-03573C180057}" srcOrd="3" destOrd="0" presId="urn:microsoft.com/office/officeart/2008/layout/VerticalCurvedList"/>
    <dgm:cxn modelId="{1ACFBC89-D07C-5147-83F6-168BA7448EF6}" type="presParOf" srcId="{F13EA33D-18CE-6346-8404-701E600A7D73}" destId="{915D73F7-818C-5249-99C9-DA3573D4045F}" srcOrd="4" destOrd="0" presId="urn:microsoft.com/office/officeart/2008/layout/VerticalCurvedList"/>
    <dgm:cxn modelId="{59887B62-2DA3-8D4F-86A5-6B2998A92342}" type="presParOf" srcId="{915D73F7-818C-5249-99C9-DA3573D4045F}" destId="{F12EEEE2-1575-3E4C-9CC0-87A24C2AEF9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Feedback analysis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New version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Co-creation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3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3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9AA3E8D-05DD-E842-B876-53EA9D631333}" type="doc">
      <dgm:prSet loTypeId="urn:microsoft.com/office/officeart/2005/8/layout/process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0E9F2B36-69C3-2E4B-8ED2-55254ED4528B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Create list of changes</a:t>
          </a:r>
          <a:endParaRPr lang="en-MK">
            <a:solidFill>
              <a:schemeClr val="tx1"/>
            </a:solidFill>
          </a:endParaRPr>
        </a:p>
      </dgm:t>
    </dgm:pt>
    <dgm:pt modelId="{7FA3D533-5765-5243-9E2A-979A59A776FC}" type="parTrans" cxnId="{25811AC3-E8B2-0D42-B9D2-F0996A96CB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90068D4-FCA2-A149-88E6-903D72E0B3DD}" type="sibTrans" cxnId="{25811AC3-E8B2-0D42-B9D2-F0996A96CB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CC2A6E-5C39-DD46-B4D7-8F70FA32596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Organise the work</a:t>
          </a:r>
          <a:endParaRPr lang="en-MK">
            <a:solidFill>
              <a:schemeClr val="tx1"/>
            </a:solidFill>
          </a:endParaRPr>
        </a:p>
      </dgm:t>
    </dgm:pt>
    <dgm:pt modelId="{442BDBC4-02AC-2740-AA76-88A35979D34E}" type="parTrans" cxnId="{71024F17-784C-DC48-8060-1A9F9CD1890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22498BB-19B0-8742-A56C-F8BF55A0DFB0}" type="sibTrans" cxnId="{71024F17-784C-DC48-8060-1A9F9CD1890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6A10A6-8889-2845-8069-57339AD3F5C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Restart from Design/Produce</a:t>
          </a:r>
          <a:endParaRPr lang="en-MK">
            <a:solidFill>
              <a:schemeClr val="tx1"/>
            </a:solidFill>
          </a:endParaRPr>
        </a:p>
      </dgm:t>
    </dgm:pt>
    <dgm:pt modelId="{7A650268-2840-A84C-B286-D327C52D1BFC}" type="parTrans" cxnId="{8CBF47FD-F18C-1E4E-B403-6634611D916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E245CD3-F1A2-7144-B28C-09F87698B55A}" type="sibTrans" cxnId="{8CBF47FD-F18C-1E4E-B403-6634611D916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F464C8C-3E1B-F243-9274-09C4B32A5042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Re-publish with new version number</a:t>
          </a:r>
          <a:endParaRPr lang="en-MK">
            <a:solidFill>
              <a:schemeClr val="tx1"/>
            </a:solidFill>
          </a:endParaRPr>
        </a:p>
      </dgm:t>
    </dgm:pt>
    <dgm:pt modelId="{9F08B499-88DA-C34F-8867-41408D405AF3}" type="parTrans" cxnId="{4E479A51-61A4-694E-BFB1-9EA846BCAB9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B25506-32C6-6A40-AD00-42D5BD0F937F}" type="sibTrans" cxnId="{4E479A51-61A4-694E-BFB1-9EA846BCAB9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F471092-93EE-C74B-9CA1-DF9E6575510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Verify</a:t>
          </a:r>
          <a:endParaRPr lang="en-MK">
            <a:solidFill>
              <a:schemeClr val="tx1"/>
            </a:solidFill>
          </a:endParaRPr>
        </a:p>
      </dgm:t>
    </dgm:pt>
    <dgm:pt modelId="{4BA84E19-5755-414E-8916-17A3BD344A1D}" type="parTrans" cxnId="{3FE29D16-CD0A-124A-ACAA-33CECCB2FCD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E9CB310-2046-E246-AB62-F7E11B2A3B8A}" type="sibTrans" cxnId="{3FE29D16-CD0A-124A-ACAA-33CECCB2FCD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CA8751C-7E6F-7646-89CB-1F7FC98ACB31}" type="pres">
      <dgm:prSet presAssocID="{29AA3E8D-05DD-E842-B876-53EA9D631333}" presName="linearFlow" presStyleCnt="0">
        <dgm:presLayoutVars>
          <dgm:resizeHandles val="exact"/>
        </dgm:presLayoutVars>
      </dgm:prSet>
      <dgm:spPr/>
    </dgm:pt>
    <dgm:pt modelId="{96BDF6C4-EDBB-AD4A-A9B4-E76FA9BC2ECE}" type="pres">
      <dgm:prSet presAssocID="{0E9F2B36-69C3-2E4B-8ED2-55254ED4528B}" presName="node" presStyleLbl="node1" presStyleIdx="0" presStyleCnt="5" custScaleX="403245">
        <dgm:presLayoutVars>
          <dgm:bulletEnabled val="1"/>
        </dgm:presLayoutVars>
      </dgm:prSet>
      <dgm:spPr/>
    </dgm:pt>
    <dgm:pt modelId="{0FEE1C9A-1DBB-DF44-90CE-0DC6D8B7873A}" type="pres">
      <dgm:prSet presAssocID="{A90068D4-FCA2-A149-88E6-903D72E0B3DD}" presName="sibTrans" presStyleLbl="sibTrans2D1" presStyleIdx="0" presStyleCnt="4" custScaleX="131537"/>
      <dgm:spPr/>
    </dgm:pt>
    <dgm:pt modelId="{AF7C6733-E2B9-8A44-9188-8DEE26487837}" type="pres">
      <dgm:prSet presAssocID="{A90068D4-FCA2-A149-88E6-903D72E0B3DD}" presName="connectorText" presStyleLbl="sibTrans2D1" presStyleIdx="0" presStyleCnt="4"/>
      <dgm:spPr/>
    </dgm:pt>
    <dgm:pt modelId="{C47061FF-7723-3347-8F77-356E3A449EBD}" type="pres">
      <dgm:prSet presAssocID="{06CC2A6E-5C39-DD46-B4D7-8F70FA325966}" presName="node" presStyleLbl="node1" presStyleIdx="1" presStyleCnt="5" custScaleX="403245">
        <dgm:presLayoutVars>
          <dgm:bulletEnabled val="1"/>
        </dgm:presLayoutVars>
      </dgm:prSet>
      <dgm:spPr/>
    </dgm:pt>
    <dgm:pt modelId="{A90CBB26-C193-7F47-9617-3AC8AEE93F69}" type="pres">
      <dgm:prSet presAssocID="{422498BB-19B0-8742-A56C-F8BF55A0DFB0}" presName="sibTrans" presStyleLbl="sibTrans2D1" presStyleIdx="1" presStyleCnt="4" custScaleX="131537"/>
      <dgm:spPr/>
    </dgm:pt>
    <dgm:pt modelId="{4939B493-BF0F-9A4D-B4D0-DEB563113A45}" type="pres">
      <dgm:prSet presAssocID="{422498BB-19B0-8742-A56C-F8BF55A0DFB0}" presName="connectorText" presStyleLbl="sibTrans2D1" presStyleIdx="1" presStyleCnt="4"/>
      <dgm:spPr/>
    </dgm:pt>
    <dgm:pt modelId="{11AEE3D6-2DDF-EB45-BCFC-B5625417778B}" type="pres">
      <dgm:prSet presAssocID="{906A10A6-8889-2845-8069-57339AD3F5CF}" presName="node" presStyleLbl="node1" presStyleIdx="2" presStyleCnt="5" custScaleX="403245">
        <dgm:presLayoutVars>
          <dgm:bulletEnabled val="1"/>
        </dgm:presLayoutVars>
      </dgm:prSet>
      <dgm:spPr/>
    </dgm:pt>
    <dgm:pt modelId="{E583DD09-1E0E-3043-831E-A09CBBAD8A2E}" type="pres">
      <dgm:prSet presAssocID="{9E245CD3-F1A2-7144-B28C-09F87698B55A}" presName="sibTrans" presStyleLbl="sibTrans2D1" presStyleIdx="2" presStyleCnt="4" custScaleX="131537"/>
      <dgm:spPr/>
    </dgm:pt>
    <dgm:pt modelId="{48939EC5-E668-C941-B494-76017B16A0B5}" type="pres">
      <dgm:prSet presAssocID="{9E245CD3-F1A2-7144-B28C-09F87698B55A}" presName="connectorText" presStyleLbl="sibTrans2D1" presStyleIdx="2" presStyleCnt="4"/>
      <dgm:spPr/>
    </dgm:pt>
    <dgm:pt modelId="{0FCB2F6A-CB0F-0F42-9B1F-C4CC5D7A7CCE}" type="pres">
      <dgm:prSet presAssocID="{AF464C8C-3E1B-F243-9274-09C4B32A5042}" presName="node" presStyleLbl="node1" presStyleIdx="3" presStyleCnt="5" custScaleX="403245">
        <dgm:presLayoutVars>
          <dgm:bulletEnabled val="1"/>
        </dgm:presLayoutVars>
      </dgm:prSet>
      <dgm:spPr/>
    </dgm:pt>
    <dgm:pt modelId="{CBF9953F-AB7F-424F-9FA2-0145B46CAC30}" type="pres">
      <dgm:prSet presAssocID="{37B25506-32C6-6A40-AD00-42D5BD0F937F}" presName="sibTrans" presStyleLbl="sibTrans2D1" presStyleIdx="3" presStyleCnt="4" custScaleX="131537"/>
      <dgm:spPr/>
    </dgm:pt>
    <dgm:pt modelId="{0CFA6993-E8F2-2146-93AC-5E71FC7BF519}" type="pres">
      <dgm:prSet presAssocID="{37B25506-32C6-6A40-AD00-42D5BD0F937F}" presName="connectorText" presStyleLbl="sibTrans2D1" presStyleIdx="3" presStyleCnt="4"/>
      <dgm:spPr/>
    </dgm:pt>
    <dgm:pt modelId="{B4EEEA41-EDD2-2C46-864A-C162F45C641A}" type="pres">
      <dgm:prSet presAssocID="{9F471092-93EE-C74B-9CA1-DF9E65755103}" presName="node" presStyleLbl="node1" presStyleIdx="4" presStyleCnt="5" custScaleX="403245">
        <dgm:presLayoutVars>
          <dgm:bulletEnabled val="1"/>
        </dgm:presLayoutVars>
      </dgm:prSet>
      <dgm:spPr/>
    </dgm:pt>
  </dgm:ptLst>
  <dgm:cxnLst>
    <dgm:cxn modelId="{69D46C15-CC50-9049-B1AE-483D5327D2A4}" type="presOf" srcId="{9E245CD3-F1A2-7144-B28C-09F87698B55A}" destId="{E583DD09-1E0E-3043-831E-A09CBBAD8A2E}" srcOrd="0" destOrd="0" presId="urn:microsoft.com/office/officeart/2005/8/layout/process2"/>
    <dgm:cxn modelId="{BAAFE415-1623-5E4F-9FD3-E36757F08714}" type="presOf" srcId="{06CC2A6E-5C39-DD46-B4D7-8F70FA325966}" destId="{C47061FF-7723-3347-8F77-356E3A449EBD}" srcOrd="0" destOrd="0" presId="urn:microsoft.com/office/officeart/2005/8/layout/process2"/>
    <dgm:cxn modelId="{3FE29D16-CD0A-124A-ACAA-33CECCB2FCD3}" srcId="{29AA3E8D-05DD-E842-B876-53EA9D631333}" destId="{9F471092-93EE-C74B-9CA1-DF9E65755103}" srcOrd="4" destOrd="0" parTransId="{4BA84E19-5755-414E-8916-17A3BD344A1D}" sibTransId="{3E9CB310-2046-E246-AB62-F7E11B2A3B8A}"/>
    <dgm:cxn modelId="{71024F17-784C-DC48-8060-1A9F9CD18904}" srcId="{29AA3E8D-05DD-E842-B876-53EA9D631333}" destId="{06CC2A6E-5C39-DD46-B4D7-8F70FA325966}" srcOrd="1" destOrd="0" parTransId="{442BDBC4-02AC-2740-AA76-88A35979D34E}" sibTransId="{422498BB-19B0-8742-A56C-F8BF55A0DFB0}"/>
    <dgm:cxn modelId="{68AAA11C-34D7-8643-BDA6-B57024F1F0E8}" type="presOf" srcId="{0E9F2B36-69C3-2E4B-8ED2-55254ED4528B}" destId="{96BDF6C4-EDBB-AD4A-A9B4-E76FA9BC2ECE}" srcOrd="0" destOrd="0" presId="urn:microsoft.com/office/officeart/2005/8/layout/process2"/>
    <dgm:cxn modelId="{6D7C0129-24A2-9348-84EA-CE86D18AC4BE}" type="presOf" srcId="{37B25506-32C6-6A40-AD00-42D5BD0F937F}" destId="{0CFA6993-E8F2-2146-93AC-5E71FC7BF519}" srcOrd="1" destOrd="0" presId="urn:microsoft.com/office/officeart/2005/8/layout/process2"/>
    <dgm:cxn modelId="{EC8C0638-FAD4-4B48-B7F5-A5623F667AC8}" type="presOf" srcId="{AF464C8C-3E1B-F243-9274-09C4B32A5042}" destId="{0FCB2F6A-CB0F-0F42-9B1F-C4CC5D7A7CCE}" srcOrd="0" destOrd="0" presId="urn:microsoft.com/office/officeart/2005/8/layout/process2"/>
    <dgm:cxn modelId="{F631B63D-7AA2-AC45-AE44-A002B76F0041}" type="presOf" srcId="{9E245CD3-F1A2-7144-B28C-09F87698B55A}" destId="{48939EC5-E668-C941-B494-76017B16A0B5}" srcOrd="1" destOrd="0" presId="urn:microsoft.com/office/officeart/2005/8/layout/process2"/>
    <dgm:cxn modelId="{4AA99247-A687-654B-A11B-9A6DC73881AC}" type="presOf" srcId="{422498BB-19B0-8742-A56C-F8BF55A0DFB0}" destId="{4939B493-BF0F-9A4D-B4D0-DEB563113A45}" srcOrd="1" destOrd="0" presId="urn:microsoft.com/office/officeart/2005/8/layout/process2"/>
    <dgm:cxn modelId="{4E479A51-61A4-694E-BFB1-9EA846BCAB95}" srcId="{29AA3E8D-05DD-E842-B876-53EA9D631333}" destId="{AF464C8C-3E1B-F243-9274-09C4B32A5042}" srcOrd="3" destOrd="0" parTransId="{9F08B499-88DA-C34F-8867-41408D405AF3}" sibTransId="{37B25506-32C6-6A40-AD00-42D5BD0F937F}"/>
    <dgm:cxn modelId="{AF43C262-A678-EB47-ACC4-B9BD1FE6B051}" type="presOf" srcId="{906A10A6-8889-2845-8069-57339AD3F5CF}" destId="{11AEE3D6-2DDF-EB45-BCFC-B5625417778B}" srcOrd="0" destOrd="0" presId="urn:microsoft.com/office/officeart/2005/8/layout/process2"/>
    <dgm:cxn modelId="{A260917E-01F3-A64F-A18B-774EEFC3FAB8}" type="presOf" srcId="{A90068D4-FCA2-A149-88E6-903D72E0B3DD}" destId="{AF7C6733-E2B9-8A44-9188-8DEE26487837}" srcOrd="1" destOrd="0" presId="urn:microsoft.com/office/officeart/2005/8/layout/process2"/>
    <dgm:cxn modelId="{75456184-7D99-BB49-97F1-0F71C9E02B1B}" type="presOf" srcId="{29AA3E8D-05DD-E842-B876-53EA9D631333}" destId="{CCA8751C-7E6F-7646-89CB-1F7FC98ACB31}" srcOrd="0" destOrd="0" presId="urn:microsoft.com/office/officeart/2005/8/layout/process2"/>
    <dgm:cxn modelId="{8BF2B1BD-2997-C04A-B5AF-68F792E9381F}" type="presOf" srcId="{9F471092-93EE-C74B-9CA1-DF9E65755103}" destId="{B4EEEA41-EDD2-2C46-864A-C162F45C641A}" srcOrd="0" destOrd="0" presId="urn:microsoft.com/office/officeart/2005/8/layout/process2"/>
    <dgm:cxn modelId="{25811AC3-E8B2-0D42-B9D2-F0996A96CBEA}" srcId="{29AA3E8D-05DD-E842-B876-53EA9D631333}" destId="{0E9F2B36-69C3-2E4B-8ED2-55254ED4528B}" srcOrd="0" destOrd="0" parTransId="{7FA3D533-5765-5243-9E2A-979A59A776FC}" sibTransId="{A90068D4-FCA2-A149-88E6-903D72E0B3DD}"/>
    <dgm:cxn modelId="{C1650BDB-D8E7-764C-864B-86FEE9FF8173}" type="presOf" srcId="{37B25506-32C6-6A40-AD00-42D5BD0F937F}" destId="{CBF9953F-AB7F-424F-9FA2-0145B46CAC30}" srcOrd="0" destOrd="0" presId="urn:microsoft.com/office/officeart/2005/8/layout/process2"/>
    <dgm:cxn modelId="{DE78F9DF-0865-8C4D-A3CB-22341749E87D}" type="presOf" srcId="{422498BB-19B0-8742-A56C-F8BF55A0DFB0}" destId="{A90CBB26-C193-7F47-9617-3AC8AEE93F69}" srcOrd="0" destOrd="0" presId="urn:microsoft.com/office/officeart/2005/8/layout/process2"/>
    <dgm:cxn modelId="{620C9DF0-2990-744B-8348-B8C647857F81}" type="presOf" srcId="{A90068D4-FCA2-A149-88E6-903D72E0B3DD}" destId="{0FEE1C9A-1DBB-DF44-90CE-0DC6D8B7873A}" srcOrd="0" destOrd="0" presId="urn:microsoft.com/office/officeart/2005/8/layout/process2"/>
    <dgm:cxn modelId="{8CBF47FD-F18C-1E4E-B403-6634611D9167}" srcId="{29AA3E8D-05DD-E842-B876-53EA9D631333}" destId="{906A10A6-8889-2845-8069-57339AD3F5CF}" srcOrd="2" destOrd="0" parTransId="{7A650268-2840-A84C-B286-D327C52D1BFC}" sibTransId="{9E245CD3-F1A2-7144-B28C-09F87698B55A}"/>
    <dgm:cxn modelId="{5632AA04-3EA5-F243-863D-F94F72D26737}" type="presParOf" srcId="{CCA8751C-7E6F-7646-89CB-1F7FC98ACB31}" destId="{96BDF6C4-EDBB-AD4A-A9B4-E76FA9BC2ECE}" srcOrd="0" destOrd="0" presId="urn:microsoft.com/office/officeart/2005/8/layout/process2"/>
    <dgm:cxn modelId="{73817D0C-295D-F34C-ACEB-3448418D24A1}" type="presParOf" srcId="{CCA8751C-7E6F-7646-89CB-1F7FC98ACB31}" destId="{0FEE1C9A-1DBB-DF44-90CE-0DC6D8B7873A}" srcOrd="1" destOrd="0" presId="urn:microsoft.com/office/officeart/2005/8/layout/process2"/>
    <dgm:cxn modelId="{058624FD-A856-4141-9B7A-4F9A82E860D1}" type="presParOf" srcId="{0FEE1C9A-1DBB-DF44-90CE-0DC6D8B7873A}" destId="{AF7C6733-E2B9-8A44-9188-8DEE26487837}" srcOrd="0" destOrd="0" presId="urn:microsoft.com/office/officeart/2005/8/layout/process2"/>
    <dgm:cxn modelId="{C3A683C6-0F4A-F441-8B20-61FA30634053}" type="presParOf" srcId="{CCA8751C-7E6F-7646-89CB-1F7FC98ACB31}" destId="{C47061FF-7723-3347-8F77-356E3A449EBD}" srcOrd="2" destOrd="0" presId="urn:microsoft.com/office/officeart/2005/8/layout/process2"/>
    <dgm:cxn modelId="{0331A4E9-DAFF-6743-8D17-DA5049286A6C}" type="presParOf" srcId="{CCA8751C-7E6F-7646-89CB-1F7FC98ACB31}" destId="{A90CBB26-C193-7F47-9617-3AC8AEE93F69}" srcOrd="3" destOrd="0" presId="urn:microsoft.com/office/officeart/2005/8/layout/process2"/>
    <dgm:cxn modelId="{72A1BD63-2F18-144D-AD59-250AEE556987}" type="presParOf" srcId="{A90CBB26-C193-7F47-9617-3AC8AEE93F69}" destId="{4939B493-BF0F-9A4D-B4D0-DEB563113A45}" srcOrd="0" destOrd="0" presId="urn:microsoft.com/office/officeart/2005/8/layout/process2"/>
    <dgm:cxn modelId="{3982F053-40C6-7D4F-99C2-26BA251BE574}" type="presParOf" srcId="{CCA8751C-7E6F-7646-89CB-1F7FC98ACB31}" destId="{11AEE3D6-2DDF-EB45-BCFC-B5625417778B}" srcOrd="4" destOrd="0" presId="urn:microsoft.com/office/officeart/2005/8/layout/process2"/>
    <dgm:cxn modelId="{C5C1CC06-0F31-5749-A2DA-8F58847946C5}" type="presParOf" srcId="{CCA8751C-7E6F-7646-89CB-1F7FC98ACB31}" destId="{E583DD09-1E0E-3043-831E-A09CBBAD8A2E}" srcOrd="5" destOrd="0" presId="urn:microsoft.com/office/officeart/2005/8/layout/process2"/>
    <dgm:cxn modelId="{900FBB34-4342-C247-8993-9D58FB6B7CFB}" type="presParOf" srcId="{E583DD09-1E0E-3043-831E-A09CBBAD8A2E}" destId="{48939EC5-E668-C941-B494-76017B16A0B5}" srcOrd="0" destOrd="0" presId="urn:microsoft.com/office/officeart/2005/8/layout/process2"/>
    <dgm:cxn modelId="{59861E0E-24E9-A445-AB00-C2A4834EE9B2}" type="presParOf" srcId="{CCA8751C-7E6F-7646-89CB-1F7FC98ACB31}" destId="{0FCB2F6A-CB0F-0F42-9B1F-C4CC5D7A7CCE}" srcOrd="6" destOrd="0" presId="urn:microsoft.com/office/officeart/2005/8/layout/process2"/>
    <dgm:cxn modelId="{95F2B158-806F-974F-9B53-710078896B54}" type="presParOf" srcId="{CCA8751C-7E6F-7646-89CB-1F7FC98ACB31}" destId="{CBF9953F-AB7F-424F-9FA2-0145B46CAC30}" srcOrd="7" destOrd="0" presId="urn:microsoft.com/office/officeart/2005/8/layout/process2"/>
    <dgm:cxn modelId="{79848C7F-F26E-4F45-B3DD-2BB8916029EB}" type="presParOf" srcId="{CBF9953F-AB7F-424F-9FA2-0145B46CAC30}" destId="{0CFA6993-E8F2-2146-93AC-5E71FC7BF519}" srcOrd="0" destOrd="0" presId="urn:microsoft.com/office/officeart/2005/8/layout/process2"/>
    <dgm:cxn modelId="{9034B4C8-60BF-E14D-8E3F-3B7278F178C4}" type="presParOf" srcId="{CCA8751C-7E6F-7646-89CB-1F7FC98ACB31}" destId="{B4EEEA41-EDD2-2C46-864A-C162F45C641A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A03E656-5734-9943-BE77-3FFB674D3D5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EA2F9A5-ECD7-8248-8057-CD2CEBAEBA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GitHub Issues</a:t>
          </a:r>
        </a:p>
      </dgm:t>
    </dgm:pt>
    <dgm:pt modelId="{FB301FC5-1908-5D45-A4F6-F9BB61959FF0}" type="parTrans" cxnId="{FD650A67-A3F4-1042-AE55-2ADAAECEDE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EA0ABF6-4C12-1046-8484-A820E0D35EC2}" type="sibTrans" cxnId="{FD650A67-A3F4-1042-AE55-2ADAAECEDE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54066E-F29C-C742-9674-0474FF6B33A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Added as contributor</a:t>
          </a:r>
        </a:p>
      </dgm:t>
    </dgm:pt>
    <dgm:pt modelId="{7A178F66-F865-2340-BF20-AD15030953F6}" type="parTrans" cxnId="{31EF1DFF-A941-6340-8864-3589343E19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7B3D619-34C3-A949-930B-730D8A6479CA}" type="sibTrans" cxnId="{31EF1DFF-A941-6340-8864-3589343E19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3201059-22B8-C249-B818-EABD9598E8B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Use fork and pull workflow</a:t>
          </a:r>
        </a:p>
      </dgm:t>
    </dgm:pt>
    <dgm:pt modelId="{FE9F6CB0-424C-344D-B076-FCC46B7FF0FC}" type="parTrans" cxnId="{7985391F-7653-1B46-BB2C-B22E9ACE09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E3E434B-1689-4243-B26A-DB6F10C2C6E7}" type="sibTrans" cxnId="{7985391F-7653-1B46-BB2C-B22E9ACE09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5A9623-AA40-FE4F-A63E-5DAD9070EEF9}" type="pres">
      <dgm:prSet presAssocID="{3A03E656-5734-9943-BE77-3FFB674D3D59}" presName="linear" presStyleCnt="0">
        <dgm:presLayoutVars>
          <dgm:animLvl val="lvl"/>
          <dgm:resizeHandles val="exact"/>
        </dgm:presLayoutVars>
      </dgm:prSet>
      <dgm:spPr/>
    </dgm:pt>
    <dgm:pt modelId="{36DFFC51-D910-F540-A488-87BDF4845012}" type="pres">
      <dgm:prSet presAssocID="{3EA2F9A5-ECD7-8248-8057-CD2CEBAEBAC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D9DC5A1-EE97-174B-B6A9-E8F9A7937F82}" type="pres">
      <dgm:prSet presAssocID="{5EA0ABF6-4C12-1046-8484-A820E0D35EC2}" presName="spacer" presStyleCnt="0"/>
      <dgm:spPr/>
    </dgm:pt>
    <dgm:pt modelId="{80D5102A-EEA3-5B4B-94EE-D59906F18C73}" type="pres">
      <dgm:prSet presAssocID="{0C54066E-F29C-C742-9674-0474FF6B33A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ABDA859-5B44-A74F-9A7C-2B128EB52D59}" type="pres">
      <dgm:prSet presAssocID="{C7B3D619-34C3-A949-930B-730D8A6479CA}" presName="spacer" presStyleCnt="0"/>
      <dgm:spPr/>
    </dgm:pt>
    <dgm:pt modelId="{EB121A3F-2C9A-2D4E-9E38-2DE1E13DF01A}" type="pres">
      <dgm:prSet presAssocID="{73201059-22B8-C249-B818-EABD9598E8B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985391F-7653-1B46-BB2C-B22E9ACE09C4}" srcId="{3A03E656-5734-9943-BE77-3FFB674D3D59}" destId="{73201059-22B8-C249-B818-EABD9598E8B1}" srcOrd="2" destOrd="0" parTransId="{FE9F6CB0-424C-344D-B076-FCC46B7FF0FC}" sibTransId="{FE3E434B-1689-4243-B26A-DB6F10C2C6E7}"/>
    <dgm:cxn modelId="{FD650A67-A3F4-1042-AE55-2ADAAECEDE11}" srcId="{3A03E656-5734-9943-BE77-3FFB674D3D59}" destId="{3EA2F9A5-ECD7-8248-8057-CD2CEBAEBACA}" srcOrd="0" destOrd="0" parTransId="{FB301FC5-1908-5D45-A4F6-F9BB61959FF0}" sibTransId="{5EA0ABF6-4C12-1046-8484-A820E0D35EC2}"/>
    <dgm:cxn modelId="{DDF1916A-3F44-BB4A-BAB6-5D9896E84750}" type="presOf" srcId="{3A03E656-5734-9943-BE77-3FFB674D3D59}" destId="{BE5A9623-AA40-FE4F-A63E-5DAD9070EEF9}" srcOrd="0" destOrd="0" presId="urn:microsoft.com/office/officeart/2005/8/layout/vList2"/>
    <dgm:cxn modelId="{33230884-B2F5-F14F-9B99-64FA5ABCF7D3}" type="presOf" srcId="{73201059-22B8-C249-B818-EABD9598E8B1}" destId="{EB121A3F-2C9A-2D4E-9E38-2DE1E13DF01A}" srcOrd="0" destOrd="0" presId="urn:microsoft.com/office/officeart/2005/8/layout/vList2"/>
    <dgm:cxn modelId="{78C61CEF-545F-D44A-AB04-9E0A2F1F9487}" type="presOf" srcId="{3EA2F9A5-ECD7-8248-8057-CD2CEBAEBACA}" destId="{36DFFC51-D910-F540-A488-87BDF4845012}" srcOrd="0" destOrd="0" presId="urn:microsoft.com/office/officeart/2005/8/layout/vList2"/>
    <dgm:cxn modelId="{3660EAFA-AE24-A44A-98AF-F5BEA3909D5B}" type="presOf" srcId="{0C54066E-F29C-C742-9674-0474FF6B33A7}" destId="{80D5102A-EEA3-5B4B-94EE-D59906F18C73}" srcOrd="0" destOrd="0" presId="urn:microsoft.com/office/officeart/2005/8/layout/vList2"/>
    <dgm:cxn modelId="{31EF1DFF-A941-6340-8864-3589343E1977}" srcId="{3A03E656-5734-9943-BE77-3FFB674D3D59}" destId="{0C54066E-F29C-C742-9674-0474FF6B33A7}" srcOrd="1" destOrd="0" parTransId="{7A178F66-F865-2340-BF20-AD15030953F6}" sibTransId="{C7B3D619-34C3-A949-930B-730D8A6479CA}"/>
    <dgm:cxn modelId="{5007E7F5-3B72-3F47-A8FA-A58D897BBF96}" type="presParOf" srcId="{BE5A9623-AA40-FE4F-A63E-5DAD9070EEF9}" destId="{36DFFC51-D910-F540-A488-87BDF4845012}" srcOrd="0" destOrd="0" presId="urn:microsoft.com/office/officeart/2005/8/layout/vList2"/>
    <dgm:cxn modelId="{27185A58-1CEB-DA4C-A164-C84D578B5961}" type="presParOf" srcId="{BE5A9623-AA40-FE4F-A63E-5DAD9070EEF9}" destId="{5D9DC5A1-EE97-174B-B6A9-E8F9A7937F82}" srcOrd="1" destOrd="0" presId="urn:microsoft.com/office/officeart/2005/8/layout/vList2"/>
    <dgm:cxn modelId="{25B9C644-94A4-C841-9E54-8BF20063C60B}" type="presParOf" srcId="{BE5A9623-AA40-FE4F-A63E-5DAD9070EEF9}" destId="{80D5102A-EEA3-5B4B-94EE-D59906F18C73}" srcOrd="2" destOrd="0" presId="urn:microsoft.com/office/officeart/2005/8/layout/vList2"/>
    <dgm:cxn modelId="{EC05E9D0-3DD4-F847-966B-5BB6F5CDD83E}" type="presParOf" srcId="{BE5A9623-AA40-FE4F-A63E-5DAD9070EEF9}" destId="{DABDA859-5B44-A74F-9A7C-2B128EB52D59}" srcOrd="3" destOrd="0" presId="urn:microsoft.com/office/officeart/2005/8/layout/vList2"/>
    <dgm:cxn modelId="{38C81CE8-4E71-CA4D-A9CF-01DF359A6D91}" type="presParOf" srcId="{BE5A9623-AA40-FE4F-A63E-5DAD9070EEF9}" destId="{EB121A3F-2C9A-2D4E-9E38-2DE1E13DF01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Give your 5 cents to future training participants via the assignment…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0245D2-4345-C04A-809E-ED7B1EC5A6F6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Devise a new version of the learning materials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0D3C8D8F-6495-EE4A-A313-C67C83C37D19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2D6F41-AEC8-934F-8B11-03573C180057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Collaborate with external parties</a:t>
          </a:r>
        </a:p>
      </dsp:txBody>
      <dsp:txXfrm>
        <a:off x="799884" y="2486615"/>
        <a:ext cx="9692761" cy="1243090"/>
      </dsp:txXfrm>
    </dsp:sp>
    <dsp:sp modelId="{F12EEEE2-1575-3E4C-9CC0-87A24C2AEF91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Feedback analysis</a:t>
          </a:r>
        </a:p>
      </dsp:txBody>
      <dsp:txXfrm>
        <a:off x="4621" y="1367487"/>
        <a:ext cx="3636816" cy="1616362"/>
      </dsp:txXfrm>
    </dsp:sp>
    <dsp:sp modelId="{0535F613-3C08-B440-BA61-C8F98E3D3241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New version</a:t>
          </a:r>
        </a:p>
      </dsp:txBody>
      <dsp:txXfrm>
        <a:off x="4045527" y="1367487"/>
        <a:ext cx="2424544" cy="1616362"/>
      </dsp:txXfrm>
    </dsp:sp>
    <dsp:sp modelId="{711F7485-3DB6-4943-B685-58BF24C7B99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Co-creation</a:t>
          </a: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BDF6C4-EDBB-AD4A-A9B4-E76FA9BC2ECE}">
      <dsp:nvSpPr>
        <dsp:cNvPr id="0" name=""/>
        <dsp:cNvSpPr/>
      </dsp:nvSpPr>
      <dsp:spPr>
        <a:xfrm>
          <a:off x="73743" y="773"/>
          <a:ext cx="6565487" cy="90453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>
              <a:solidFill>
                <a:schemeClr val="tx1"/>
              </a:solidFill>
            </a:rPr>
            <a:t>Create list of changes</a:t>
          </a:r>
          <a:endParaRPr lang="en-MK" sz="2700" kern="1200">
            <a:solidFill>
              <a:schemeClr val="tx1"/>
            </a:solidFill>
          </a:endParaRPr>
        </a:p>
      </dsp:txBody>
      <dsp:txXfrm>
        <a:off x="100236" y="27266"/>
        <a:ext cx="6512501" cy="851549"/>
      </dsp:txXfrm>
    </dsp:sp>
    <dsp:sp modelId="{0FEE1C9A-1DBB-DF44-90CE-0DC6D8B7873A}">
      <dsp:nvSpPr>
        <dsp:cNvPr id="0" name=""/>
        <dsp:cNvSpPr/>
      </dsp:nvSpPr>
      <dsp:spPr>
        <a:xfrm rot="5400000">
          <a:off x="3133400" y="927921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908354"/>
        <a:ext cx="244224" cy="324062"/>
      </dsp:txXfrm>
    </dsp:sp>
    <dsp:sp modelId="{C47061FF-7723-3347-8F77-356E3A449EBD}">
      <dsp:nvSpPr>
        <dsp:cNvPr id="0" name=""/>
        <dsp:cNvSpPr/>
      </dsp:nvSpPr>
      <dsp:spPr>
        <a:xfrm>
          <a:off x="73743" y="1357575"/>
          <a:ext cx="6565487" cy="90453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Organise the work</a:t>
          </a:r>
          <a:endParaRPr lang="en-MK" sz="2600" kern="1200">
            <a:solidFill>
              <a:schemeClr val="tx1"/>
            </a:solidFill>
          </a:endParaRPr>
        </a:p>
      </dsp:txBody>
      <dsp:txXfrm>
        <a:off x="100236" y="1384068"/>
        <a:ext cx="6512501" cy="851549"/>
      </dsp:txXfrm>
    </dsp:sp>
    <dsp:sp modelId="{A90CBB26-C193-7F47-9617-3AC8AEE93F69}">
      <dsp:nvSpPr>
        <dsp:cNvPr id="0" name=""/>
        <dsp:cNvSpPr/>
      </dsp:nvSpPr>
      <dsp:spPr>
        <a:xfrm rot="5400000">
          <a:off x="3133400" y="2284724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2265157"/>
        <a:ext cx="244224" cy="324062"/>
      </dsp:txXfrm>
    </dsp:sp>
    <dsp:sp modelId="{11AEE3D6-2DDF-EB45-BCFC-B5625417778B}">
      <dsp:nvSpPr>
        <dsp:cNvPr id="0" name=""/>
        <dsp:cNvSpPr/>
      </dsp:nvSpPr>
      <dsp:spPr>
        <a:xfrm>
          <a:off x="73743" y="2714378"/>
          <a:ext cx="6565487" cy="90453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Restart from Design/Produce</a:t>
          </a:r>
          <a:endParaRPr lang="en-MK" sz="2600" kern="1200">
            <a:solidFill>
              <a:schemeClr val="tx1"/>
            </a:solidFill>
          </a:endParaRPr>
        </a:p>
      </dsp:txBody>
      <dsp:txXfrm>
        <a:off x="100236" y="2740871"/>
        <a:ext cx="6512501" cy="851549"/>
      </dsp:txXfrm>
    </dsp:sp>
    <dsp:sp modelId="{E583DD09-1E0E-3043-831E-A09CBBAD8A2E}">
      <dsp:nvSpPr>
        <dsp:cNvPr id="0" name=""/>
        <dsp:cNvSpPr/>
      </dsp:nvSpPr>
      <dsp:spPr>
        <a:xfrm rot="5400000">
          <a:off x="3133400" y="3641527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3621960"/>
        <a:ext cx="244224" cy="324062"/>
      </dsp:txXfrm>
    </dsp:sp>
    <dsp:sp modelId="{0FCB2F6A-CB0F-0F42-9B1F-C4CC5D7A7CCE}">
      <dsp:nvSpPr>
        <dsp:cNvPr id="0" name=""/>
        <dsp:cNvSpPr/>
      </dsp:nvSpPr>
      <dsp:spPr>
        <a:xfrm>
          <a:off x="73743" y="4071181"/>
          <a:ext cx="6565487" cy="904535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solidFill>
                <a:schemeClr val="tx1"/>
              </a:solidFill>
            </a:rPr>
            <a:t>Re-publish with new version number</a:t>
          </a:r>
          <a:endParaRPr lang="en-MK" sz="2500" kern="1200">
            <a:solidFill>
              <a:schemeClr val="tx1"/>
            </a:solidFill>
          </a:endParaRPr>
        </a:p>
      </dsp:txBody>
      <dsp:txXfrm>
        <a:off x="100236" y="4097674"/>
        <a:ext cx="6512501" cy="851549"/>
      </dsp:txXfrm>
    </dsp:sp>
    <dsp:sp modelId="{CBF9953F-AB7F-424F-9FA2-0145B46CAC30}">
      <dsp:nvSpPr>
        <dsp:cNvPr id="0" name=""/>
        <dsp:cNvSpPr/>
      </dsp:nvSpPr>
      <dsp:spPr>
        <a:xfrm rot="5400000">
          <a:off x="3133400" y="4998330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4978763"/>
        <a:ext cx="244224" cy="324062"/>
      </dsp:txXfrm>
    </dsp:sp>
    <dsp:sp modelId="{B4EEEA41-EDD2-2C46-864A-C162F45C641A}">
      <dsp:nvSpPr>
        <dsp:cNvPr id="0" name=""/>
        <dsp:cNvSpPr/>
      </dsp:nvSpPr>
      <dsp:spPr>
        <a:xfrm>
          <a:off x="73743" y="5427984"/>
          <a:ext cx="6565487" cy="904535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solidFill>
                <a:schemeClr val="tx1"/>
              </a:solidFill>
            </a:rPr>
            <a:t>Verify</a:t>
          </a:r>
          <a:endParaRPr lang="en-MK" sz="2500" kern="1200">
            <a:solidFill>
              <a:schemeClr val="tx1"/>
            </a:solidFill>
          </a:endParaRPr>
        </a:p>
      </dsp:txBody>
      <dsp:txXfrm>
        <a:off x="100236" y="5454477"/>
        <a:ext cx="6512501" cy="85154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DFFC51-D910-F540-A488-87BDF4845012}">
      <dsp:nvSpPr>
        <dsp:cNvPr id="0" name=""/>
        <dsp:cNvSpPr/>
      </dsp:nvSpPr>
      <dsp:spPr>
        <a:xfrm>
          <a:off x="0" y="881794"/>
          <a:ext cx="6593918" cy="10553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GitHub Issues</a:t>
          </a:r>
        </a:p>
      </dsp:txBody>
      <dsp:txXfrm>
        <a:off x="51517" y="933311"/>
        <a:ext cx="6490884" cy="952306"/>
      </dsp:txXfrm>
    </dsp:sp>
    <dsp:sp modelId="{80D5102A-EEA3-5B4B-94EE-D59906F18C73}">
      <dsp:nvSpPr>
        <dsp:cNvPr id="0" name=""/>
        <dsp:cNvSpPr/>
      </dsp:nvSpPr>
      <dsp:spPr>
        <a:xfrm>
          <a:off x="0" y="2063854"/>
          <a:ext cx="6593918" cy="10553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Added as contributor</a:t>
          </a:r>
        </a:p>
      </dsp:txBody>
      <dsp:txXfrm>
        <a:off x="51517" y="2115371"/>
        <a:ext cx="6490884" cy="952306"/>
      </dsp:txXfrm>
    </dsp:sp>
    <dsp:sp modelId="{EB121A3F-2C9A-2D4E-9E38-2DE1E13DF01A}">
      <dsp:nvSpPr>
        <dsp:cNvPr id="0" name=""/>
        <dsp:cNvSpPr/>
      </dsp:nvSpPr>
      <dsp:spPr>
        <a:xfrm>
          <a:off x="0" y="3245915"/>
          <a:ext cx="6593918" cy="10553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Use fork and pull workflow</a:t>
          </a:r>
        </a:p>
      </dsp:txBody>
      <dsp:txXfrm>
        <a:off x="51517" y="3297432"/>
        <a:ext cx="6490884" cy="95230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b="0" kern="1200" dirty="0">
              <a:solidFill>
                <a:schemeClr val="tx1"/>
              </a:solidFill>
            </a:rPr>
            <a:t>Give your 5 cents to future training participants via the assignment…</a:t>
          </a:r>
          <a:endParaRPr lang="en-MK" sz="65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diagramData" Target="../diagrams/data4.xml"/><Relationship Id="rId4" Type="http://schemas.openxmlformats.org/officeDocument/2006/relationships/diagramLayout" Target="../diagrams/layout4.xml"/><Relationship Id="rId5" Type="http://schemas.openxmlformats.org/officeDocument/2006/relationships/diagramQuickStyle" Target="../diagrams/quickStyle4.xml"/><Relationship Id="rId6" Type="http://schemas.openxmlformats.org/officeDocument/2006/relationships/diagramColors" Target="../diagrams/colors4.xml"/><Relationship Id="rId7" Type="http://schemas.microsoft.com/office/2007/relationships/diagramDrawing" Target="../diagrams/drawing4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Continuous Improvement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final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https://doi.org/10.5281/zenodo.11186654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Devising a new version of the learning materials&#13;&#10;Collaborating with external partie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925927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eedback analysis&#13;&#10;New version&#13;&#10;Co-creation&#13;&#10;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115818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Identify elements for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Sources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feedback form</a:t>
            </a:r>
          </a:p>
          <a:p>
            <a:pPr lvl="1"/>
            <a:r>
              <a:rPr lang="en-GB" dirty="0"/>
              <a:t>external QA recommendations</a:t>
            </a:r>
          </a:p>
          <a:p>
            <a:pPr lvl="1"/>
            <a:r>
              <a:rPr lang="en-GB" dirty="0"/>
              <a:t>self-reflection after training</a:t>
            </a:r>
          </a:p>
          <a:p>
            <a:pPr lvl="1"/>
            <a:r>
              <a:rPr lang="en-GB" dirty="0"/>
              <a:t>GitHub issues</a:t>
            </a:r>
          </a:p>
          <a:p>
            <a:pPr lvl="1"/>
            <a:r>
              <a:rPr lang="en-GB" dirty="0"/>
              <a:t>gathered comments from external contributors</a:t>
            </a:r>
          </a:p>
          <a:p>
            <a:pPr lvl="1"/>
            <a:r>
              <a:rPr lang="en-GB" dirty="0"/>
              <a:t>direct mail contact</a:t>
            </a:r>
          </a:p>
          <a:p>
            <a:pPr lvl="1"/>
            <a:r>
              <a:rPr lang="en-GB" dirty="0"/>
              <a:t>any other means of communication (e.g. feedback from workshops, discussions, team meetings, etc.)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DDADA8-D1AF-0C4A-9B70-DAAD0272C4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Gather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Analyse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Create a </a:t>
            </a:r>
            <a:r>
              <a:rPr lang="en-GB" dirty="0">
                <a:solidFill>
                  <a:schemeClr val="accent1"/>
                </a:solidFill>
              </a:rPr>
              <a:t>list of potential improvements</a:t>
            </a:r>
            <a:r>
              <a:rPr lang="en-GB" dirty="0"/>
              <a:t> with impact level (high, moderate, low)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Decide which will be addressed in a new version</a:t>
            </a:r>
          </a:p>
          <a:p>
            <a:r>
              <a:rPr lang="en-GB" dirty="0">
                <a:solidFill>
                  <a:schemeClr val="accent3"/>
                </a:solidFill>
              </a:rPr>
              <a:t>Work incrementally</a:t>
            </a:r>
          </a:p>
          <a:p>
            <a:r>
              <a:rPr lang="en-GB" dirty="0"/>
              <a:t>Multiple cycles may be required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pic>
        <p:nvPicPr>
          <p:cNvPr id="8" name="Picture 7" descr="simple diagram depicting semantic versioning">
            <a:extLst>
              <a:ext uri="{FF2B5EF4-FFF2-40B4-BE49-F238E27FC236}">
                <a16:creationId xmlns:a16="http://schemas.microsoft.com/office/drawing/2014/main" id="{93FCF554-0E12-5543-A4EA-3A7A8AA4EF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12" y="2213383"/>
            <a:ext cx="4203700" cy="3314700"/>
          </a:xfrm>
          <a:prstGeom prst="rect">
            <a:avLst/>
          </a:prstGeom>
        </p:spPr>
      </p:pic>
      <p:graphicFrame>
        <p:nvGraphicFramePr>
          <p:cNvPr id="9" name="Content Placeholder 8" descr="Create list of changes&#13;&#10;Organise the work&#13;&#10;Restart from Design/Produce&#13;&#10;Re-publish with new version number&#13;&#10;Verify">
            <a:extLst>
              <a:ext uri="{FF2B5EF4-FFF2-40B4-BE49-F238E27FC236}">
                <a16:creationId xmlns:a16="http://schemas.microsoft.com/office/drawing/2014/main" id="{8F5C87CE-2D96-5447-AE48-93E878A2FF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138004"/>
              </p:ext>
            </p:extLst>
          </p:nvPr>
        </p:nvGraphicFramePr>
        <p:xfrm>
          <a:off x="5233219" y="6049"/>
          <a:ext cx="6712975" cy="63332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New Iteration</a:t>
            </a:r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pic>
        <p:nvPicPr>
          <p:cNvPr id="6" name="Picture 5" descr="screenshot of GitHubs form for creating new issue">
            <a:extLst>
              <a:ext uri="{FF2B5EF4-FFF2-40B4-BE49-F238E27FC236}">
                <a16:creationId xmlns:a16="http://schemas.microsoft.com/office/drawing/2014/main" id="{265FA93E-10EF-464D-BBA8-72E779E440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177"/>
          <a:stretch/>
        </p:blipFill>
        <p:spPr>
          <a:xfrm>
            <a:off x="6822649" y="2230427"/>
            <a:ext cx="5369351" cy="2973532"/>
          </a:xfrm>
          <a:prstGeom prst="rect">
            <a:avLst/>
          </a:prstGeom>
        </p:spPr>
      </p:pic>
      <p:graphicFrame>
        <p:nvGraphicFramePr>
          <p:cNvPr id="3" name="Content Placeholder 2" descr="GitHub Issues&#13;&#10;Added as contributor&#13;&#10;Use fork and pull workflow&#13;&#10;">
            <a:extLst>
              <a:ext uri="{FF2B5EF4-FFF2-40B4-BE49-F238E27FC236}">
                <a16:creationId xmlns:a16="http://schemas.microsoft.com/office/drawing/2014/main" id="{E1507CC6-707E-6540-87CB-929699D2C3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3079811"/>
              </p:ext>
            </p:extLst>
          </p:nvPr>
        </p:nvGraphicFramePr>
        <p:xfrm>
          <a:off x="175591" y="1007166"/>
          <a:ext cx="6593919" cy="5183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External parties and co-creation</a:t>
            </a:r>
          </a:p>
        </p:txBody>
      </p:sp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Learning materials can always be improved and their </a:t>
            </a:r>
            <a:r>
              <a:rPr lang="en-GB" dirty="0">
                <a:solidFill>
                  <a:schemeClr val="accent3"/>
                </a:solidFill>
              </a:rPr>
              <a:t>content should be kept up-to-date. </a:t>
            </a:r>
          </a:p>
          <a:p>
            <a:r>
              <a:rPr lang="en-GB" dirty="0"/>
              <a:t>Analyse the identified improvement points, decide what to </a:t>
            </a:r>
            <a:r>
              <a:rPr lang="en-GB" dirty="0">
                <a:solidFill>
                  <a:schemeClr val="accent1"/>
                </a:solidFill>
              </a:rPr>
              <a:t>implement in a new version</a:t>
            </a:r>
            <a:r>
              <a:rPr lang="en-GB" dirty="0"/>
              <a:t> and go back through the methodology stages.</a:t>
            </a:r>
          </a:p>
          <a:p>
            <a:r>
              <a:rPr lang="en-GB" dirty="0">
                <a:solidFill>
                  <a:schemeClr val="accent4"/>
                </a:solidFill>
              </a:rPr>
              <a:t>You are not alone on the continuous improvement journey!</a:t>
            </a:r>
            <a:r>
              <a:rPr lang="en-GB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End of the road…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You are not alone! </a:t>
            </a:r>
          </a:p>
          <a:p>
            <a:pPr lvl="1"/>
            <a:r>
              <a:rPr lang="en-GB" dirty="0">
                <a:solidFill>
                  <a:schemeClr val="accent2"/>
                </a:solidFill>
              </a:rPr>
              <a:t>T2.3 is here to support you</a:t>
            </a:r>
            <a:r>
              <a:rPr lang="en-GB" dirty="0"/>
              <a:t> on your FAIR-by-Design journey</a:t>
            </a:r>
          </a:p>
          <a:p>
            <a:pPr lvl="1"/>
            <a:endParaRPr lang="en-GB" dirty="0"/>
          </a:p>
          <a:p>
            <a:r>
              <a:rPr lang="en-GB" b="1" dirty="0">
                <a:solidFill>
                  <a:schemeClr val="accent4"/>
                </a:solidFill>
              </a:rPr>
              <a:t>May your creativity flow and all your learning materials be FAIR!!!</a:t>
            </a:r>
          </a:p>
          <a:p>
            <a:endParaRPr lang="en-GB" b="1" dirty="0"/>
          </a:p>
          <a:p>
            <a:r>
              <a:rPr lang="en-GB" dirty="0"/>
              <a:t>Please fill out the </a:t>
            </a:r>
            <a:r>
              <a:rPr lang="en-GB" dirty="0">
                <a:solidFill>
                  <a:schemeClr val="accent3"/>
                </a:solidFill>
              </a:rPr>
              <a:t>feedback form</a:t>
            </a:r>
            <a:r>
              <a:rPr lang="en-GB" dirty="0"/>
              <a:t> and help us improve!</a:t>
            </a:r>
          </a:p>
          <a:p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586810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Postcard from a Friend</a:t>
            </a:r>
            <a:endParaRPr lang="en-GB" u="sng" dirty="0"/>
          </a:p>
        </p:txBody>
      </p:sp>
      <p:graphicFrame>
        <p:nvGraphicFramePr>
          <p:cNvPr id="5" name="Content Placeholder 4" descr="Give your 5 cents to future training participants via the assignment…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785293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1224</TotalTime>
  <Words>332</Words>
  <Application>Microsoft Macintosh PowerPoint</Application>
  <DocSecurity>0</DocSecurity>
  <PresentationFormat>Widescreen</PresentationFormat>
  <Paragraphs>58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Quicksand</vt:lpstr>
      <vt:lpstr>Calibri</vt:lpstr>
      <vt:lpstr>Arial</vt:lpstr>
      <vt:lpstr>Quicksand SemiBold</vt:lpstr>
      <vt:lpstr>Tema di Office</vt:lpstr>
      <vt:lpstr>Continuous Improvement</vt:lpstr>
      <vt:lpstr>Learning Objectives</vt:lpstr>
      <vt:lpstr>Agenda</vt:lpstr>
      <vt:lpstr>Identify elements for improvement</vt:lpstr>
      <vt:lpstr>New Iteration</vt:lpstr>
      <vt:lpstr>External parties and co-creation</vt:lpstr>
      <vt:lpstr>Summary</vt:lpstr>
      <vt:lpstr>End of the road…</vt:lpstr>
      <vt:lpstr>Postcard from a Friend</vt:lpstr>
      <vt:lpstr>Thank you! Any final questions?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53</cp:revision>
  <dcterms:created xsi:type="dcterms:W3CDTF">2022-09-22T13:19:16Z</dcterms:created>
  <dcterms:modified xsi:type="dcterms:W3CDTF">2023-10-19T06:44:02Z</dcterms:modified>
  <cp:category/>
  <dc:identifier/>
  <cp:contentStatus/>
  <dc:language/>
  <cp:version/>
</cp:coreProperties>
</file>